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126" d="100"/>
          <a:sy n="126" d="100"/>
        </p:scale>
        <p:origin x="97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3546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116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24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027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69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70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41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3971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141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7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75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01/12/2024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03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3" y="2409"/>
            <a:ext cx="5688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00B050"/>
                </a:solidFill>
              </a:rPr>
              <a:t>Ordre croissant</a:t>
            </a:r>
            <a:endParaRPr lang="fr-FR" sz="3200" dirty="0">
              <a:solidFill>
                <a:srgbClr val="00B05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1561435" y="2831357"/>
            <a:ext cx="66278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&lt;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3473887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3407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9" y="106336"/>
            <a:ext cx="821215" cy="5665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986853" y="2409"/>
            <a:ext cx="5688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latin typeface="Corbel" panose="020B0503020204020204" pitchFamily="34" charset="0"/>
              </a:rPr>
              <a:t>Ordonner les nombres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D7ACB41-4A97-51AA-0531-A981AE7C2704}"/>
              </a:ext>
            </a:extLst>
          </p:cNvPr>
          <p:cNvSpPr/>
          <p:nvPr/>
        </p:nvSpPr>
        <p:spPr>
          <a:xfrm>
            <a:off x="381721" y="870766"/>
            <a:ext cx="8987243" cy="5743790"/>
          </a:xfrm>
          <a:prstGeom prst="roundRect">
            <a:avLst>
              <a:gd name="adj" fmla="val 6698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46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D8646264-E7D2-D809-3B72-9548319957A0}"/>
              </a:ext>
            </a:extLst>
          </p:cNvPr>
          <p:cNvSpPr/>
          <p:nvPr/>
        </p:nvSpPr>
        <p:spPr>
          <a:xfrm>
            <a:off x="3219847" y="1046561"/>
            <a:ext cx="3310989" cy="121430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Ordre décroissant</a:t>
            </a:r>
            <a:endParaRPr lang="fr-FR" sz="3200" dirty="0">
              <a:solidFill>
                <a:srgbClr val="C00000"/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478EB21-E90F-74E1-DB6F-6D3066EB3B23}"/>
              </a:ext>
            </a:extLst>
          </p:cNvPr>
          <p:cNvSpPr txBox="1"/>
          <p:nvPr/>
        </p:nvSpPr>
        <p:spPr>
          <a:xfrm>
            <a:off x="1561435" y="2831357"/>
            <a:ext cx="66278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&gt;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&gt; 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&gt;</a:t>
            </a:r>
            <a:r>
              <a:rPr lang="fr-FR" sz="6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6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5019BE26-29BC-F8A3-8791-909A2BFC657D}"/>
              </a:ext>
            </a:extLst>
          </p:cNvPr>
          <p:cNvSpPr txBox="1"/>
          <p:nvPr/>
        </p:nvSpPr>
        <p:spPr>
          <a:xfrm>
            <a:off x="81956" y="5345811"/>
            <a:ext cx="9322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grand</a:t>
            </a:r>
            <a:r>
              <a:rPr lang="fr-FR" sz="5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au plus </a:t>
            </a:r>
            <a:r>
              <a:rPr lang="fr-FR" sz="5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petit</a:t>
            </a:r>
          </a:p>
        </p:txBody>
      </p:sp>
      <p:sp>
        <p:nvSpPr>
          <p:cNvPr id="52" name="Flèche : haut 51">
            <a:extLst>
              <a:ext uri="{FF2B5EF4-FFF2-40B4-BE49-F238E27FC236}">
                <a16:creationId xmlns:a16="http://schemas.microsoft.com/office/drawing/2014/main" id="{F5B248F5-FC55-20AA-6A2B-3C5AD99E9E88}"/>
              </a:ext>
            </a:extLst>
          </p:cNvPr>
          <p:cNvSpPr/>
          <p:nvPr/>
        </p:nvSpPr>
        <p:spPr>
          <a:xfrm rot="7546833">
            <a:off x="7200067" y="786920"/>
            <a:ext cx="652068" cy="1627499"/>
          </a:xfrm>
          <a:prstGeom prst="upArrow">
            <a:avLst>
              <a:gd name="adj1" fmla="val 50000"/>
              <a:gd name="adj2" fmla="val 90748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4187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2491</TotalTime>
  <Words>38</Words>
  <Application>Microsoft Office PowerPoint</Application>
  <PresentationFormat>Format A4 (210 x 297 mm)</PresentationFormat>
  <Paragraphs>8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7</cp:revision>
  <dcterms:created xsi:type="dcterms:W3CDTF">2023-05-30T13:04:46Z</dcterms:created>
  <dcterms:modified xsi:type="dcterms:W3CDTF">2024-12-01T17:45:01Z</dcterms:modified>
</cp:coreProperties>
</file>